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4" r:id="rId7"/>
    <p:sldId id="266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1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8C742B-3CCC-46C3-844F-4BF09B9B7E1B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7278683-A551-4FAB-BB50-6BC2D137A851}">
      <dgm:prSet/>
      <dgm:spPr>
        <a:solidFill>
          <a:schemeClr val="accent6"/>
        </a:solidFill>
      </dgm:spPr>
      <dgm:t>
        <a:bodyPr/>
        <a:lstStyle/>
        <a:p>
          <a:r>
            <a:rPr lang="en-AU"/>
            <a:t>You can easily play co-op</a:t>
          </a:r>
          <a:endParaRPr lang="en-US"/>
        </a:p>
      </dgm:t>
    </dgm:pt>
    <dgm:pt modelId="{892A6ECA-2CCA-40F9-BD9C-47D0798C9427}" type="parTrans" cxnId="{EFEB5E9A-DDEB-43C8-99AB-76CD8755C7F9}">
      <dgm:prSet/>
      <dgm:spPr/>
      <dgm:t>
        <a:bodyPr/>
        <a:lstStyle/>
        <a:p>
          <a:endParaRPr lang="en-US"/>
        </a:p>
      </dgm:t>
    </dgm:pt>
    <dgm:pt modelId="{11D79821-8BA4-4422-BC4F-6C9BF0D5F980}" type="sibTrans" cxnId="{EFEB5E9A-DDEB-43C8-99AB-76CD8755C7F9}">
      <dgm:prSet/>
      <dgm:spPr/>
      <dgm:t>
        <a:bodyPr/>
        <a:lstStyle/>
        <a:p>
          <a:endParaRPr lang="en-US"/>
        </a:p>
      </dgm:t>
    </dgm:pt>
    <dgm:pt modelId="{14DCD99E-5166-4DF5-BE33-D5237909D7E3}">
      <dgm:prSet/>
      <dgm:spPr>
        <a:solidFill>
          <a:schemeClr val="accent6"/>
        </a:solidFill>
      </dgm:spPr>
      <dgm:t>
        <a:bodyPr/>
        <a:lstStyle/>
        <a:p>
          <a:r>
            <a:rPr lang="en-AU"/>
            <a:t>Playing on the same screen is intriguing</a:t>
          </a:r>
          <a:endParaRPr lang="en-US"/>
        </a:p>
      </dgm:t>
    </dgm:pt>
    <dgm:pt modelId="{BFF09485-A2B7-4A46-8189-7C4B382ADB64}" type="parTrans" cxnId="{54269CC1-EF56-4FE5-A7A7-F5926E4C9713}">
      <dgm:prSet/>
      <dgm:spPr/>
      <dgm:t>
        <a:bodyPr/>
        <a:lstStyle/>
        <a:p>
          <a:endParaRPr lang="en-US"/>
        </a:p>
      </dgm:t>
    </dgm:pt>
    <dgm:pt modelId="{E803BD7F-6714-4DD3-8739-6353E93BA853}" type="sibTrans" cxnId="{54269CC1-EF56-4FE5-A7A7-F5926E4C9713}">
      <dgm:prSet/>
      <dgm:spPr/>
      <dgm:t>
        <a:bodyPr/>
        <a:lstStyle/>
        <a:p>
          <a:endParaRPr lang="en-US"/>
        </a:p>
      </dgm:t>
    </dgm:pt>
    <dgm:pt modelId="{E0792453-918C-4797-B9F9-A5310B83A3DF}">
      <dgm:prSet/>
      <dgm:spPr>
        <a:solidFill>
          <a:srgbClr val="C00000"/>
        </a:solidFill>
      </dgm:spPr>
      <dgm:t>
        <a:bodyPr/>
        <a:lstStyle/>
        <a:p>
          <a:r>
            <a:rPr lang="en-AU"/>
            <a:t>The competitive aspect isn’t incorporated enough</a:t>
          </a:r>
          <a:endParaRPr lang="en-US"/>
        </a:p>
      </dgm:t>
    </dgm:pt>
    <dgm:pt modelId="{2D016E0F-A61D-41E5-AD89-403864AA823E}" type="parTrans" cxnId="{10A4DE56-447D-44AF-A5A9-EB41B10518E0}">
      <dgm:prSet/>
      <dgm:spPr/>
      <dgm:t>
        <a:bodyPr/>
        <a:lstStyle/>
        <a:p>
          <a:endParaRPr lang="en-US"/>
        </a:p>
      </dgm:t>
    </dgm:pt>
    <dgm:pt modelId="{324EB4AC-53FD-4C0E-93FC-F5B5EBFD43E3}" type="sibTrans" cxnId="{10A4DE56-447D-44AF-A5A9-EB41B10518E0}">
      <dgm:prSet/>
      <dgm:spPr/>
      <dgm:t>
        <a:bodyPr/>
        <a:lstStyle/>
        <a:p>
          <a:endParaRPr lang="en-US"/>
        </a:p>
      </dgm:t>
    </dgm:pt>
    <dgm:pt modelId="{D71108AA-C577-480B-8858-513913D15701}" type="pres">
      <dgm:prSet presAssocID="{8F8C742B-3CCC-46C3-844F-4BF09B9B7E1B}" presName="linear" presStyleCnt="0">
        <dgm:presLayoutVars>
          <dgm:animLvl val="lvl"/>
          <dgm:resizeHandles val="exact"/>
        </dgm:presLayoutVars>
      </dgm:prSet>
      <dgm:spPr/>
    </dgm:pt>
    <dgm:pt modelId="{DE6A969B-8E4D-4E06-BB8E-7A9746AC5169}" type="pres">
      <dgm:prSet presAssocID="{47278683-A551-4FAB-BB50-6BC2D137A85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12BAC30-B9D2-48B6-A315-B573E1527C48}" type="pres">
      <dgm:prSet presAssocID="{11D79821-8BA4-4422-BC4F-6C9BF0D5F980}" presName="spacer" presStyleCnt="0"/>
      <dgm:spPr/>
    </dgm:pt>
    <dgm:pt modelId="{3A9071BD-6862-4767-A2A9-CCA8014E8F59}" type="pres">
      <dgm:prSet presAssocID="{14DCD99E-5166-4DF5-BE33-D5237909D7E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4A82F06-663B-4D84-8EDC-7865F89D2AC0}" type="pres">
      <dgm:prSet presAssocID="{E803BD7F-6714-4DD3-8739-6353E93BA853}" presName="spacer" presStyleCnt="0"/>
      <dgm:spPr/>
    </dgm:pt>
    <dgm:pt modelId="{F869CDC1-D104-4718-BBC6-E27A87A6262B}" type="pres">
      <dgm:prSet presAssocID="{E0792453-918C-4797-B9F9-A5310B83A3DF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9085C15C-CFBD-44E0-864F-99D7E64C6594}" type="presOf" srcId="{14DCD99E-5166-4DF5-BE33-D5237909D7E3}" destId="{3A9071BD-6862-4767-A2A9-CCA8014E8F59}" srcOrd="0" destOrd="0" presId="urn:microsoft.com/office/officeart/2005/8/layout/vList2"/>
    <dgm:cxn modelId="{E187E75C-CD91-4C01-98D8-DEA298ED41C3}" type="presOf" srcId="{E0792453-918C-4797-B9F9-A5310B83A3DF}" destId="{F869CDC1-D104-4718-BBC6-E27A87A6262B}" srcOrd="0" destOrd="0" presId="urn:microsoft.com/office/officeart/2005/8/layout/vList2"/>
    <dgm:cxn modelId="{C9ACFB64-149F-4FBB-B580-391E82F8DC24}" type="presOf" srcId="{8F8C742B-3CCC-46C3-844F-4BF09B9B7E1B}" destId="{D71108AA-C577-480B-8858-513913D15701}" srcOrd="0" destOrd="0" presId="urn:microsoft.com/office/officeart/2005/8/layout/vList2"/>
    <dgm:cxn modelId="{49508A70-8EA7-4F3B-AB1E-E60B923E7BC6}" type="presOf" srcId="{47278683-A551-4FAB-BB50-6BC2D137A851}" destId="{DE6A969B-8E4D-4E06-BB8E-7A9746AC5169}" srcOrd="0" destOrd="0" presId="urn:microsoft.com/office/officeart/2005/8/layout/vList2"/>
    <dgm:cxn modelId="{10A4DE56-447D-44AF-A5A9-EB41B10518E0}" srcId="{8F8C742B-3CCC-46C3-844F-4BF09B9B7E1B}" destId="{E0792453-918C-4797-B9F9-A5310B83A3DF}" srcOrd="2" destOrd="0" parTransId="{2D016E0F-A61D-41E5-AD89-403864AA823E}" sibTransId="{324EB4AC-53FD-4C0E-93FC-F5B5EBFD43E3}"/>
    <dgm:cxn modelId="{EFEB5E9A-DDEB-43C8-99AB-76CD8755C7F9}" srcId="{8F8C742B-3CCC-46C3-844F-4BF09B9B7E1B}" destId="{47278683-A551-4FAB-BB50-6BC2D137A851}" srcOrd="0" destOrd="0" parTransId="{892A6ECA-2CCA-40F9-BD9C-47D0798C9427}" sibTransId="{11D79821-8BA4-4422-BC4F-6C9BF0D5F980}"/>
    <dgm:cxn modelId="{54269CC1-EF56-4FE5-A7A7-F5926E4C9713}" srcId="{8F8C742B-3CCC-46C3-844F-4BF09B9B7E1B}" destId="{14DCD99E-5166-4DF5-BE33-D5237909D7E3}" srcOrd="1" destOrd="0" parTransId="{BFF09485-A2B7-4A46-8189-7C4B382ADB64}" sibTransId="{E803BD7F-6714-4DD3-8739-6353E93BA853}"/>
    <dgm:cxn modelId="{F8A78836-9F4D-4EAD-A2AB-57852F408CD4}" type="presParOf" srcId="{D71108AA-C577-480B-8858-513913D15701}" destId="{DE6A969B-8E4D-4E06-BB8E-7A9746AC5169}" srcOrd="0" destOrd="0" presId="urn:microsoft.com/office/officeart/2005/8/layout/vList2"/>
    <dgm:cxn modelId="{55609A68-2333-4D8E-90CA-497AFA430F35}" type="presParOf" srcId="{D71108AA-C577-480B-8858-513913D15701}" destId="{612BAC30-B9D2-48B6-A315-B573E1527C48}" srcOrd="1" destOrd="0" presId="urn:microsoft.com/office/officeart/2005/8/layout/vList2"/>
    <dgm:cxn modelId="{45F0F74D-6859-4C5D-B532-5D2372ADD59C}" type="presParOf" srcId="{D71108AA-C577-480B-8858-513913D15701}" destId="{3A9071BD-6862-4767-A2A9-CCA8014E8F59}" srcOrd="2" destOrd="0" presId="urn:microsoft.com/office/officeart/2005/8/layout/vList2"/>
    <dgm:cxn modelId="{8B6F7D68-E76B-4111-870F-14BEBFA9BDA1}" type="presParOf" srcId="{D71108AA-C577-480B-8858-513913D15701}" destId="{64A82F06-663B-4D84-8EDC-7865F89D2AC0}" srcOrd="3" destOrd="0" presId="urn:microsoft.com/office/officeart/2005/8/layout/vList2"/>
    <dgm:cxn modelId="{05DB42F5-138F-479B-BDDA-B505F3A26F5C}" type="presParOf" srcId="{D71108AA-C577-480B-8858-513913D15701}" destId="{F869CDC1-D104-4718-BBC6-E27A87A6262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6A969B-8E4D-4E06-BB8E-7A9746AC5169}">
      <dsp:nvSpPr>
        <dsp:cNvPr id="0" name=""/>
        <dsp:cNvSpPr/>
      </dsp:nvSpPr>
      <dsp:spPr>
        <a:xfrm>
          <a:off x="0" y="468694"/>
          <a:ext cx="5163238" cy="1390380"/>
        </a:xfrm>
        <a:prstGeom prst="round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/>
            <a:t>You can easily play co-op</a:t>
          </a:r>
          <a:endParaRPr lang="en-US" sz="3500" kern="1200"/>
        </a:p>
      </dsp:txBody>
      <dsp:txXfrm>
        <a:off x="67873" y="536567"/>
        <a:ext cx="5027492" cy="1254634"/>
      </dsp:txXfrm>
    </dsp:sp>
    <dsp:sp modelId="{3A9071BD-6862-4767-A2A9-CCA8014E8F59}">
      <dsp:nvSpPr>
        <dsp:cNvPr id="0" name=""/>
        <dsp:cNvSpPr/>
      </dsp:nvSpPr>
      <dsp:spPr>
        <a:xfrm>
          <a:off x="0" y="1959874"/>
          <a:ext cx="5163238" cy="1390380"/>
        </a:xfrm>
        <a:prstGeom prst="round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/>
            <a:t>Playing on the same screen is intriguing</a:t>
          </a:r>
          <a:endParaRPr lang="en-US" sz="3500" kern="1200"/>
        </a:p>
      </dsp:txBody>
      <dsp:txXfrm>
        <a:off x="67873" y="2027747"/>
        <a:ext cx="5027492" cy="1254634"/>
      </dsp:txXfrm>
    </dsp:sp>
    <dsp:sp modelId="{F869CDC1-D104-4718-BBC6-E27A87A6262B}">
      <dsp:nvSpPr>
        <dsp:cNvPr id="0" name=""/>
        <dsp:cNvSpPr/>
      </dsp:nvSpPr>
      <dsp:spPr>
        <a:xfrm>
          <a:off x="0" y="3451055"/>
          <a:ext cx="5163238" cy="1390380"/>
        </a:xfrm>
        <a:prstGeom prst="round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/>
            <a:t>The competitive aspect isn’t incorporated enough</a:t>
          </a:r>
          <a:endParaRPr lang="en-US" sz="3500" kern="1200"/>
        </a:p>
      </dsp:txBody>
      <dsp:txXfrm>
        <a:off x="67873" y="3518928"/>
        <a:ext cx="5027492" cy="12546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BA6B3-9BC5-44CE-B2C9-706D6F20C9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609937-8378-42F6-9663-0F4D077D56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1B344E-BFFD-4EF8-8591-B11FDFB9F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369D-EC5C-4638-9781-70EB8447F9B8}" type="datetimeFigureOut">
              <a:rPr lang="en-AU" smtClean="0"/>
              <a:t>22/05/2021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AB3F1-2D77-4A43-AA62-7E4E075AB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326CC4-D578-4C3C-9468-3F602C491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28908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4A996-FC5E-492F-9820-0560E96FC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CE1C33-97F4-4EF7-A438-5A2BA70A9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D1E8D-FC6E-4EC5-822D-09714E0A4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369D-EC5C-4638-9781-70EB8447F9B8}" type="datetimeFigureOut">
              <a:rPr lang="en-AU" smtClean="0"/>
              <a:t>22/05/2021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E1C208-CCE8-4E8D-800A-054DADD03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53B03-12FC-462D-99C4-B99337562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7545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4BA9A5-52AB-465A-8B1D-9AA39F85E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456EC7-AA5D-4637-A2A2-950D7C0D8F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40B451-4D67-464B-A122-E0B8EC2CF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369D-EC5C-4638-9781-70EB8447F9B8}" type="datetimeFigureOut">
              <a:rPr lang="en-AU" smtClean="0"/>
              <a:t>22/05/2021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E9262-7669-451D-B38F-B12938AFB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2F250-1238-4005-99CA-491982D05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69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7601D-07AF-48B0-8C30-D93CBABBF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349D7-4967-4AE5-8014-CA39B2D7B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926AF-AFE6-486D-A556-88AD36652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369D-EC5C-4638-9781-70EB8447F9B8}" type="datetimeFigureOut">
              <a:rPr lang="en-AU" smtClean="0"/>
              <a:t>22/05/2021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1C5DC5-695F-4D55-9A48-80F14A7E8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050112-DD90-4DEB-ACC3-219D35C2B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7303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CC4A5-6362-4431-8204-1F31FC8A7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C8976A-A73B-47AF-B297-2CBEE0918B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956ADC-5978-4B5D-9ABC-7070A0AA4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369D-EC5C-4638-9781-70EB8447F9B8}" type="datetimeFigureOut">
              <a:rPr lang="en-AU" smtClean="0"/>
              <a:t>22/05/2021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236CE-D9EA-4937-B6BE-22B72AA51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BBD87-B373-4240-8554-748970DAF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1129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FD0F7-A13C-4609-B1A9-D9C55C7FF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BA3C5-3879-4AF1-91B2-0FB3F5E9D1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D578ED-0B1D-46DE-BE56-EE19674839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1D7720-344F-4A07-A436-9BBF5806A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369D-EC5C-4638-9781-70EB8447F9B8}" type="datetimeFigureOut">
              <a:rPr lang="en-AU" smtClean="0"/>
              <a:t>22/05/2021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7A5420-3FB0-4533-86CA-2C006404D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CA42F1-FB11-4EAD-B0FB-AF51197F0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8821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81757-7448-46FB-805D-E67FC274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CA916-D3F4-4FB4-B658-86F2E7C00D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DE58FE-9585-4BE3-B544-C0B9100EA0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2CCB5C-E6B0-48AF-9B67-5CC4C4D35D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5950F6-B2D1-426C-907A-093FA0A919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128CFE-0F50-4BF3-8856-786CC5FE9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369D-EC5C-4638-9781-70EB8447F9B8}" type="datetimeFigureOut">
              <a:rPr lang="en-AU" smtClean="0"/>
              <a:t>22/05/2021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5991E1-5440-40DA-87ED-98DEB52EA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D60B02-A752-4E96-B201-8FE023439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7248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77F6E-D6B2-4519-B8D3-42F29CBC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E7306E-EF3C-4088-A0B5-0D50C8A85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369D-EC5C-4638-9781-70EB8447F9B8}" type="datetimeFigureOut">
              <a:rPr lang="en-AU" smtClean="0"/>
              <a:t>22/05/2021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87E35E-770C-483C-8677-93E4726D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1488F0-6EAB-45A1-AEE3-3DF90C3E8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5499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847997-0018-47E1-949E-588DE5AD9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369D-EC5C-4638-9781-70EB8447F9B8}" type="datetimeFigureOut">
              <a:rPr lang="en-AU" smtClean="0"/>
              <a:t>22/05/2021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B8786C-0925-4AC6-B8D1-7A7C657D8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70DA0B-723B-4529-BFF3-3D004C36E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030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AF0D4-FA22-4CC8-885E-92AF9DCF0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6C1A3-C760-434F-A9FB-C85C486AA5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1EA987-18CC-48E9-B49C-9CC3A743AB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71C032-DC30-4739-A21D-71C272BC0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369D-EC5C-4638-9781-70EB8447F9B8}" type="datetimeFigureOut">
              <a:rPr lang="en-AU" smtClean="0"/>
              <a:t>22/05/2021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EEA10A-3FA1-40EE-BF66-C56547FCE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D4DBCE-EAF1-49F5-BF38-1E07BF991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1701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6B683-AF95-4E64-9A61-B513B80F4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9A13B4-D202-4881-88C7-83A400EFF5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EE98A2-F0E4-4AC5-8439-FDC38F9E38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2EA88E-65B1-47C6-9F17-ABF09FAFC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369D-EC5C-4638-9781-70EB8447F9B8}" type="datetimeFigureOut">
              <a:rPr lang="en-AU" smtClean="0"/>
              <a:t>22/05/2021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C257DF-5805-4BC1-992B-95CE0B726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E92AB5-CD31-43D7-87E8-ED6D314B3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0005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C070E5-A5B4-4DF1-A098-60F087A9E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5CCFA2-6C2F-4FC6-8E9F-48FA887D7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B119E-FC52-4379-AA02-03053CF285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9369D-EC5C-4638-9781-70EB8447F9B8}" type="datetimeFigureOut">
              <a:rPr lang="en-AU" smtClean="0"/>
              <a:t>22/05/2021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AAA97-C720-4FFA-ACCF-C146DE988F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270D72-9F16-46EF-A43E-ED71EDB634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6300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F41A7D-FAF3-442D-A0AD-B48EA85C31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  <a:t>Greco Feudal UX Research</a:t>
            </a:r>
          </a:p>
        </p:txBody>
      </p:sp>
    </p:spTree>
    <p:extLst>
      <p:ext uri="{BB962C8B-B14F-4D97-AF65-F5344CB8AC3E}">
        <p14:creationId xmlns:p14="http://schemas.microsoft.com/office/powerpoint/2010/main" val="3826052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12971-10A3-41BE-B00F-64F579CB8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445494"/>
            <a:ext cx="3616856" cy="4376572"/>
          </a:xfrm>
        </p:spPr>
        <p:txBody>
          <a:bodyPr anchor="ctr">
            <a:normAutofit/>
          </a:bodyPr>
          <a:lstStyle/>
          <a:p>
            <a:r>
              <a:rPr lang="en-AU" sz="4800"/>
              <a:t>Hypothesis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98D9E9-F074-45F9-910A-FFED748AF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99032"/>
            <a:ext cx="5501834" cy="447141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AU" sz="2200" dirty="0">
                <a:solidFill>
                  <a:schemeClr val="bg1"/>
                </a:solidFill>
              </a:rPr>
              <a:t>There is a lack of local competitive games that can be played on one keyboard</a:t>
            </a:r>
          </a:p>
        </p:txBody>
      </p:sp>
    </p:spTree>
    <p:extLst>
      <p:ext uri="{BB962C8B-B14F-4D97-AF65-F5344CB8AC3E}">
        <p14:creationId xmlns:p14="http://schemas.microsoft.com/office/powerpoint/2010/main" val="10713528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73913-DC36-4B5B-850D-2057735E6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445494"/>
            <a:ext cx="3616856" cy="4376572"/>
          </a:xfrm>
        </p:spPr>
        <p:txBody>
          <a:bodyPr anchor="ctr">
            <a:normAutofit/>
          </a:bodyPr>
          <a:lstStyle/>
          <a:p>
            <a:r>
              <a:rPr lang="en-AU" sz="4800"/>
              <a:t>Goal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DBFBF-F3EB-4741-AF81-92DFEE007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99032"/>
            <a:ext cx="5501834" cy="447141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AU" sz="2200">
                <a:solidFill>
                  <a:schemeClr val="bg1"/>
                </a:solidFill>
              </a:rPr>
              <a:t>To make a short, local competitive experience that is simple enough to be played on one keyboard</a:t>
            </a:r>
          </a:p>
        </p:txBody>
      </p:sp>
    </p:spTree>
    <p:extLst>
      <p:ext uri="{BB962C8B-B14F-4D97-AF65-F5344CB8AC3E}">
        <p14:creationId xmlns:p14="http://schemas.microsoft.com/office/powerpoint/2010/main" val="6500912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 descr="Icon&#10;&#10;Description automatically generated with medium confidence">
            <a:extLst>
              <a:ext uri="{FF2B5EF4-FFF2-40B4-BE49-F238E27FC236}">
                <a16:creationId xmlns:a16="http://schemas.microsoft.com/office/drawing/2014/main" id="{8BD83621-48CB-418A-91C7-7ED8408C03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4542">
            <a:off x="446949" y="1737399"/>
            <a:ext cx="2510525" cy="2510525"/>
          </a:xfrm>
          <a:prstGeom prst="rect">
            <a:avLst/>
          </a:prstGeom>
        </p:spPr>
      </p:pic>
      <p:pic>
        <p:nvPicPr>
          <p:cNvPr id="41" name="Picture 40" descr="Shape, arrow&#10;&#10;Description automatically generated">
            <a:extLst>
              <a:ext uri="{FF2B5EF4-FFF2-40B4-BE49-F238E27FC236}">
                <a16:creationId xmlns:a16="http://schemas.microsoft.com/office/drawing/2014/main" id="{B01B7589-255F-4AC8-ADFD-9C34412456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89" y="3642671"/>
            <a:ext cx="3330303" cy="3387707"/>
          </a:xfrm>
          <a:prstGeom prst="rect">
            <a:avLst/>
          </a:prstGeom>
        </p:spPr>
      </p:pic>
      <p:pic>
        <p:nvPicPr>
          <p:cNvPr id="40" name="Picture 39" descr="Shape, arrow&#10;&#10;Description automatically generated">
            <a:extLst>
              <a:ext uri="{FF2B5EF4-FFF2-40B4-BE49-F238E27FC236}">
                <a16:creationId xmlns:a16="http://schemas.microsoft.com/office/drawing/2014/main" id="{AF99A3CF-46B5-4110-A3D8-F6CB853903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8885" y="3694227"/>
            <a:ext cx="7711937" cy="3387707"/>
          </a:xfrm>
          <a:prstGeom prst="rect">
            <a:avLst/>
          </a:prstGeom>
        </p:spPr>
      </p:pic>
      <p:pic>
        <p:nvPicPr>
          <p:cNvPr id="39" name="Picture 38" descr="Shape, arrow&#10;&#10;Description automatically generated">
            <a:extLst>
              <a:ext uri="{FF2B5EF4-FFF2-40B4-BE49-F238E27FC236}">
                <a16:creationId xmlns:a16="http://schemas.microsoft.com/office/drawing/2014/main" id="{8E8BACDE-CFE5-448C-8B22-A98D7B5713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787" y="-96496"/>
            <a:ext cx="3330303" cy="2039811"/>
          </a:xfrm>
          <a:prstGeom prst="rect">
            <a:avLst/>
          </a:prstGeom>
        </p:spPr>
      </p:pic>
      <p:pic>
        <p:nvPicPr>
          <p:cNvPr id="38" name="Picture 37" descr="Shape, arrow&#10;&#10;Description automatically generated">
            <a:extLst>
              <a:ext uri="{FF2B5EF4-FFF2-40B4-BE49-F238E27FC236}">
                <a16:creationId xmlns:a16="http://schemas.microsoft.com/office/drawing/2014/main" id="{1815FF31-876C-4F1B-8283-B4C5E92804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8928" y="-94883"/>
            <a:ext cx="3330303" cy="2039811"/>
          </a:xfrm>
          <a:prstGeom prst="rect">
            <a:avLst/>
          </a:prstGeom>
        </p:spPr>
      </p:pic>
      <p:pic>
        <p:nvPicPr>
          <p:cNvPr id="37" name="Picture 36" descr="Shape, arrow&#10;&#10;Description automatically generated">
            <a:extLst>
              <a:ext uri="{FF2B5EF4-FFF2-40B4-BE49-F238E27FC236}">
                <a16:creationId xmlns:a16="http://schemas.microsoft.com/office/drawing/2014/main" id="{C7B8021B-E278-4649-9161-D50A989733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231" y="1795989"/>
            <a:ext cx="3330303" cy="2039811"/>
          </a:xfrm>
          <a:prstGeom prst="rect">
            <a:avLst/>
          </a:prstGeom>
        </p:spPr>
      </p:pic>
      <p:pic>
        <p:nvPicPr>
          <p:cNvPr id="35" name="Picture 34" descr="Shape, arrow&#10;&#10;Description automatically generated">
            <a:extLst>
              <a:ext uri="{FF2B5EF4-FFF2-40B4-BE49-F238E27FC236}">
                <a16:creationId xmlns:a16="http://schemas.microsoft.com/office/drawing/2014/main" id="{8141EA41-BDE7-41B3-8240-535CCAB43B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1315" y="1753518"/>
            <a:ext cx="3330303" cy="20398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2171F0-8AA7-4727-AD84-8E2263C0BB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306" y="354563"/>
            <a:ext cx="2175588" cy="217558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A44FBB8-632E-4D58-89F7-A3ECE757B4BB}"/>
              </a:ext>
            </a:extLst>
          </p:cNvPr>
          <p:cNvSpPr txBox="1"/>
          <p:nvPr/>
        </p:nvSpPr>
        <p:spPr>
          <a:xfrm rot="21187153">
            <a:off x="844949" y="2742255"/>
            <a:ext cx="22566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Vasil Novik, 28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4DACBA-1178-4EF8-BAB4-49C321DEBEA3}"/>
              </a:ext>
            </a:extLst>
          </p:cNvPr>
          <p:cNvSpPr txBox="1"/>
          <p:nvPr/>
        </p:nvSpPr>
        <p:spPr>
          <a:xfrm>
            <a:off x="3839361" y="295840"/>
            <a:ext cx="24439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Motivations: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I want fast pace gameplay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I want short game times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6F875EC-E600-401E-B4FE-3ED538F090E2}"/>
              </a:ext>
            </a:extLst>
          </p:cNvPr>
          <p:cNvSpPr txBox="1"/>
          <p:nvPr/>
        </p:nvSpPr>
        <p:spPr>
          <a:xfrm>
            <a:off x="3839361" y="2100286"/>
            <a:ext cx="225663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Goals: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I want interesting platforming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I want to play co-op easily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BC615FF-7669-464F-B62A-9AE881E701EA}"/>
              </a:ext>
            </a:extLst>
          </p:cNvPr>
          <p:cNvSpPr txBox="1"/>
          <p:nvPr/>
        </p:nvSpPr>
        <p:spPr>
          <a:xfrm>
            <a:off x="7189692" y="2131466"/>
            <a:ext cx="236536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Frustrations: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When there’s no feedback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When movement is floaty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BF6EB6-0D37-4142-A15D-BD11CCFE3697}"/>
              </a:ext>
            </a:extLst>
          </p:cNvPr>
          <p:cNvSpPr txBox="1"/>
          <p:nvPr/>
        </p:nvSpPr>
        <p:spPr>
          <a:xfrm>
            <a:off x="7189692" y="295840"/>
            <a:ext cx="26117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Needs: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I need responsive controls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I need precise movement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I need simple controls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B02681-7C80-41C4-98CE-CB50D8CDBB6D}"/>
              </a:ext>
            </a:extLst>
          </p:cNvPr>
          <p:cNvSpPr txBox="1"/>
          <p:nvPr/>
        </p:nvSpPr>
        <p:spPr>
          <a:xfrm>
            <a:off x="829109" y="4234821"/>
            <a:ext cx="239226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Overview: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Doesn’t have time for long gaming sessions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Wants a local co-op experience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Likes competitive games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2D3321F-D570-4854-BF4D-859A223BCC13}"/>
              </a:ext>
            </a:extLst>
          </p:cNvPr>
          <p:cNvSpPr txBox="1"/>
          <p:nvPr/>
        </p:nvSpPr>
        <p:spPr>
          <a:xfrm>
            <a:off x="4737309" y="4234821"/>
            <a:ext cx="506415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Belief: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Sometimes I just want to play a quick game with my friend without setting up controllers and lobbies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347A622-D971-416A-9A1D-A87B55109049}"/>
              </a:ext>
            </a:extLst>
          </p:cNvPr>
          <p:cNvSpPr txBox="1"/>
          <p:nvPr/>
        </p:nvSpPr>
        <p:spPr>
          <a:xfrm>
            <a:off x="4737309" y="5118170"/>
            <a:ext cx="21919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Other Liked Games: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Bit-Trip Runner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Nidhogg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SpeedRunners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EBF0862-1668-4144-8040-85891CCC9EC4}"/>
              </a:ext>
            </a:extLst>
          </p:cNvPr>
          <p:cNvSpPr txBox="1"/>
          <p:nvPr/>
        </p:nvSpPr>
        <p:spPr>
          <a:xfrm>
            <a:off x="7674854" y="5128843"/>
            <a:ext cx="21919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Liked Genres: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Co-op/party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RPG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Platformer</a:t>
            </a:r>
          </a:p>
        </p:txBody>
      </p:sp>
    </p:spTree>
    <p:extLst>
      <p:ext uri="{BB962C8B-B14F-4D97-AF65-F5344CB8AC3E}">
        <p14:creationId xmlns:p14="http://schemas.microsoft.com/office/powerpoint/2010/main" val="2202250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7FAEE-407E-40F4-B32A-DE4CA94CD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8" y="1396289"/>
            <a:ext cx="3583615" cy="4482819"/>
          </a:xfrm>
        </p:spPr>
        <p:txBody>
          <a:bodyPr>
            <a:normAutofit/>
          </a:bodyPr>
          <a:lstStyle/>
          <a:p>
            <a:r>
              <a:rPr lang="en-AU" dirty="0"/>
              <a:t>Findings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9AAB938-4404-42AF-B159-EFB4EFB1E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64117" y="-1"/>
            <a:ext cx="7627884" cy="6858001"/>
          </a:xfrm>
          <a:custGeom>
            <a:avLst/>
            <a:gdLst>
              <a:gd name="connsiteX0" fmla="*/ 85359 w 7627884"/>
              <a:gd name="connsiteY0" fmla="*/ 0 h 6858001"/>
              <a:gd name="connsiteX1" fmla="*/ 7627884 w 7627884"/>
              <a:gd name="connsiteY1" fmla="*/ 0 h 6858001"/>
              <a:gd name="connsiteX2" fmla="*/ 7627884 w 7627884"/>
              <a:gd name="connsiteY2" fmla="*/ 6858001 h 6858001"/>
              <a:gd name="connsiteX3" fmla="*/ 2199224 w 7627884"/>
              <a:gd name="connsiteY3" fmla="*/ 6858001 h 6858001"/>
              <a:gd name="connsiteX4" fmla="*/ 2165320 w 7627884"/>
              <a:gd name="connsiteY4" fmla="*/ 6822453 h 6858001"/>
              <a:gd name="connsiteX5" fmla="*/ 0 w 7627884"/>
              <a:gd name="connsiteY5" fmla="*/ 1189815 h 6858001"/>
              <a:gd name="connsiteX6" fmla="*/ 43414 w 7627884"/>
              <a:gd name="connsiteY6" fmla="*/ 33009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27884" h="6858001">
                <a:moveTo>
                  <a:pt x="85359" y="0"/>
                </a:moveTo>
                <a:lnTo>
                  <a:pt x="7627884" y="0"/>
                </a:lnTo>
                <a:lnTo>
                  <a:pt x="7627884" y="6858001"/>
                </a:lnTo>
                <a:lnTo>
                  <a:pt x="2199224" y="6858001"/>
                </a:lnTo>
                <a:lnTo>
                  <a:pt x="2165320" y="6822453"/>
                </a:lnTo>
                <a:cubicBezTo>
                  <a:pt x="819447" y="5331646"/>
                  <a:pt x="0" y="3356427"/>
                  <a:pt x="0" y="1189815"/>
                </a:cubicBezTo>
                <a:cubicBezTo>
                  <a:pt x="0" y="899574"/>
                  <a:pt x="14708" y="612766"/>
                  <a:pt x="43414" y="33009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2A46B1C-E9BA-4577-BED6-B96DDC9AC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47781" y="-1"/>
            <a:ext cx="7444220" cy="6858001"/>
          </a:xfrm>
          <a:custGeom>
            <a:avLst/>
            <a:gdLst>
              <a:gd name="connsiteX0" fmla="*/ 7357257 w 7444220"/>
              <a:gd name="connsiteY0" fmla="*/ 0 h 6858001"/>
              <a:gd name="connsiteX1" fmla="*/ 0 w 7444220"/>
              <a:gd name="connsiteY1" fmla="*/ 0 h 6858001"/>
              <a:gd name="connsiteX2" fmla="*/ 0 w 7444220"/>
              <a:gd name="connsiteY2" fmla="*/ 6858001 h 6858001"/>
              <a:gd name="connsiteX3" fmla="*/ 5169521 w 7444220"/>
              <a:gd name="connsiteY3" fmla="*/ 6858001 h 6858001"/>
              <a:gd name="connsiteX4" fmla="*/ 5459879 w 7444220"/>
              <a:gd name="connsiteY4" fmla="*/ 6539727 h 6858001"/>
              <a:gd name="connsiteX5" fmla="*/ 7444220 w 7444220"/>
              <a:gd name="connsiteY5" fmla="*/ 1189814 h 6858001"/>
              <a:gd name="connsiteX6" fmla="*/ 7401867 w 7444220"/>
              <a:gd name="connsiteY6" fmla="*/ 35106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44220" h="6858001">
                <a:moveTo>
                  <a:pt x="7357257" y="0"/>
                </a:moveTo>
                <a:lnTo>
                  <a:pt x="0" y="0"/>
                </a:lnTo>
                <a:lnTo>
                  <a:pt x="0" y="6858001"/>
                </a:lnTo>
                <a:lnTo>
                  <a:pt x="5169521" y="6858001"/>
                </a:lnTo>
                <a:lnTo>
                  <a:pt x="5459879" y="6539727"/>
                </a:lnTo>
                <a:cubicBezTo>
                  <a:pt x="6696598" y="5103389"/>
                  <a:pt x="7444220" y="3233911"/>
                  <a:pt x="7444220" y="1189814"/>
                </a:cubicBezTo>
                <a:cubicBezTo>
                  <a:pt x="7444220" y="906649"/>
                  <a:pt x="7429873" y="626836"/>
                  <a:pt x="7401867" y="35106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2E445EB-5600-492E-BCBB-5F5A839884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5619362"/>
              </p:ext>
            </p:extLst>
          </p:nvPr>
        </p:nvGraphicFramePr>
        <p:xfrm>
          <a:off x="6096000" y="804231"/>
          <a:ext cx="5163239" cy="53101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865277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0FF490-C39C-49C4-A130-5AF13CE60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1147" y="365760"/>
            <a:ext cx="7569706" cy="1288238"/>
          </a:xfrm>
        </p:spPr>
        <p:txBody>
          <a:bodyPr anchor="ctr">
            <a:normAutofit/>
          </a:bodyPr>
          <a:lstStyle/>
          <a:p>
            <a:pPr algn="ctr"/>
            <a:r>
              <a:rPr lang="en-AU" dirty="0"/>
              <a:t>Planned Actions</a:t>
            </a:r>
            <a:endParaRPr lang="en-AU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4FF41E6-064B-45CC-AB81-BD064AD387BC}"/>
              </a:ext>
            </a:extLst>
          </p:cNvPr>
          <p:cNvSpPr txBox="1">
            <a:spLocks/>
          </p:cNvSpPr>
          <p:nvPr/>
        </p:nvSpPr>
        <p:spPr>
          <a:xfrm>
            <a:off x="2387082" y="1803514"/>
            <a:ext cx="10515600" cy="6096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/>
              <a:t>Instead of leading up to one fight:</a:t>
            </a:r>
            <a:endParaRPr lang="en-AU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F9FB18B-8334-40B7-821B-7648A6BB4C7E}"/>
              </a:ext>
            </a:extLst>
          </p:cNvPr>
          <p:cNvSpPr/>
          <p:nvPr/>
        </p:nvSpPr>
        <p:spPr>
          <a:xfrm>
            <a:off x="3717436" y="2563741"/>
            <a:ext cx="261257" cy="26125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BED4AC-81E6-4557-B513-D6C1AD861200}"/>
              </a:ext>
            </a:extLst>
          </p:cNvPr>
          <p:cNvSpPr/>
          <p:nvPr/>
        </p:nvSpPr>
        <p:spPr>
          <a:xfrm>
            <a:off x="3935550" y="2671509"/>
            <a:ext cx="4408414" cy="5342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91EB088-7877-4016-8AA5-0C50392971E0}"/>
              </a:ext>
            </a:extLst>
          </p:cNvPr>
          <p:cNvSpPr/>
          <p:nvPr/>
        </p:nvSpPr>
        <p:spPr>
          <a:xfrm>
            <a:off x="8300821" y="2563741"/>
            <a:ext cx="261257" cy="26125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Star: 5 Points 13">
            <a:extLst>
              <a:ext uri="{FF2B5EF4-FFF2-40B4-BE49-F238E27FC236}">
                <a16:creationId xmlns:a16="http://schemas.microsoft.com/office/drawing/2014/main" id="{FEF9D606-EBA9-475F-A460-C38190FCCFDB}"/>
              </a:ext>
            </a:extLst>
          </p:cNvPr>
          <p:cNvSpPr/>
          <p:nvPr/>
        </p:nvSpPr>
        <p:spPr>
          <a:xfrm>
            <a:off x="5828465" y="2459479"/>
            <a:ext cx="453006" cy="394282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281DD49-867F-4C9A-8246-72FAF31C2F32}"/>
              </a:ext>
            </a:extLst>
          </p:cNvPr>
          <p:cNvSpPr txBox="1">
            <a:spLocks/>
          </p:cNvSpPr>
          <p:nvPr/>
        </p:nvSpPr>
        <p:spPr>
          <a:xfrm>
            <a:off x="2387082" y="3186959"/>
            <a:ext cx="10515600" cy="6096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Have two inconclusive fights before the final one: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3181458-42BF-4DBB-8892-A571444A248D}"/>
              </a:ext>
            </a:extLst>
          </p:cNvPr>
          <p:cNvSpPr/>
          <p:nvPr/>
        </p:nvSpPr>
        <p:spPr>
          <a:xfrm>
            <a:off x="2921880" y="4050817"/>
            <a:ext cx="261257" cy="26125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93F9470-EDC9-4373-B242-93B551964B7E}"/>
              </a:ext>
            </a:extLst>
          </p:cNvPr>
          <p:cNvSpPr/>
          <p:nvPr/>
        </p:nvSpPr>
        <p:spPr>
          <a:xfrm>
            <a:off x="3139994" y="4158585"/>
            <a:ext cx="3141477" cy="4571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8833828-1D52-4408-B5EF-4D444D6983C0}"/>
              </a:ext>
            </a:extLst>
          </p:cNvPr>
          <p:cNvSpPr/>
          <p:nvPr/>
        </p:nvSpPr>
        <p:spPr>
          <a:xfrm>
            <a:off x="6189902" y="4047445"/>
            <a:ext cx="261257" cy="26125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9" name="Star: 5 Points 18">
            <a:extLst>
              <a:ext uri="{FF2B5EF4-FFF2-40B4-BE49-F238E27FC236}">
                <a16:creationId xmlns:a16="http://schemas.microsoft.com/office/drawing/2014/main" id="{B5D852B4-8344-460A-BC84-F3ABDB5C4CCD}"/>
              </a:ext>
            </a:extLst>
          </p:cNvPr>
          <p:cNvSpPr/>
          <p:nvPr/>
        </p:nvSpPr>
        <p:spPr>
          <a:xfrm>
            <a:off x="4460016" y="3961444"/>
            <a:ext cx="453006" cy="394282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6860727-EAC2-47AE-8F1C-11D7431762C6}"/>
              </a:ext>
            </a:extLst>
          </p:cNvPr>
          <p:cNvSpPr/>
          <p:nvPr/>
        </p:nvSpPr>
        <p:spPr>
          <a:xfrm>
            <a:off x="2921880" y="4587059"/>
            <a:ext cx="261257" cy="26125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698987-5D13-4FAA-8196-249C4594FB22}"/>
              </a:ext>
            </a:extLst>
          </p:cNvPr>
          <p:cNvSpPr/>
          <p:nvPr/>
        </p:nvSpPr>
        <p:spPr>
          <a:xfrm>
            <a:off x="3139994" y="4694827"/>
            <a:ext cx="3141477" cy="4571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96A2C8D-2908-4DDE-BA06-EE21738ABBAE}"/>
              </a:ext>
            </a:extLst>
          </p:cNvPr>
          <p:cNvSpPr/>
          <p:nvPr/>
        </p:nvSpPr>
        <p:spPr>
          <a:xfrm>
            <a:off x="6189902" y="4583687"/>
            <a:ext cx="261257" cy="26125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5" name="Star: 5 Points 24">
            <a:extLst>
              <a:ext uri="{FF2B5EF4-FFF2-40B4-BE49-F238E27FC236}">
                <a16:creationId xmlns:a16="http://schemas.microsoft.com/office/drawing/2014/main" id="{C62F9A7F-2A59-4CAD-B17C-F2ACB25ACF3D}"/>
              </a:ext>
            </a:extLst>
          </p:cNvPr>
          <p:cNvSpPr/>
          <p:nvPr/>
        </p:nvSpPr>
        <p:spPr>
          <a:xfrm>
            <a:off x="4460016" y="4497686"/>
            <a:ext cx="453006" cy="394282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11478BB-F27B-4F0D-999B-2FA49F7AC515}"/>
              </a:ext>
            </a:extLst>
          </p:cNvPr>
          <p:cNvSpPr/>
          <p:nvPr/>
        </p:nvSpPr>
        <p:spPr>
          <a:xfrm>
            <a:off x="2921880" y="5184244"/>
            <a:ext cx="261257" cy="26125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2482697-15D1-4501-8BAC-47D8A6A70B23}"/>
              </a:ext>
            </a:extLst>
          </p:cNvPr>
          <p:cNvSpPr/>
          <p:nvPr/>
        </p:nvSpPr>
        <p:spPr>
          <a:xfrm>
            <a:off x="3139994" y="5292012"/>
            <a:ext cx="3141477" cy="4571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BB4FEB0-1046-4C6B-AE3A-76229382F092}"/>
              </a:ext>
            </a:extLst>
          </p:cNvPr>
          <p:cNvSpPr/>
          <p:nvPr/>
        </p:nvSpPr>
        <p:spPr>
          <a:xfrm>
            <a:off x="6189902" y="5180872"/>
            <a:ext cx="261257" cy="26125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Star: 5 Points 28">
            <a:extLst>
              <a:ext uri="{FF2B5EF4-FFF2-40B4-BE49-F238E27FC236}">
                <a16:creationId xmlns:a16="http://schemas.microsoft.com/office/drawing/2014/main" id="{8EF7F7EF-72BD-4794-8E91-977B0C4360B5}"/>
              </a:ext>
            </a:extLst>
          </p:cNvPr>
          <p:cNvSpPr/>
          <p:nvPr/>
        </p:nvSpPr>
        <p:spPr>
          <a:xfrm>
            <a:off x="4460016" y="5094871"/>
            <a:ext cx="453006" cy="394282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0" name="Arrow: Curved Left 29">
            <a:extLst>
              <a:ext uri="{FF2B5EF4-FFF2-40B4-BE49-F238E27FC236}">
                <a16:creationId xmlns:a16="http://schemas.microsoft.com/office/drawing/2014/main" id="{EC603FFA-04D4-477A-9915-AFADCF75FECF}"/>
              </a:ext>
            </a:extLst>
          </p:cNvPr>
          <p:cNvSpPr/>
          <p:nvPr/>
        </p:nvSpPr>
        <p:spPr>
          <a:xfrm>
            <a:off x="6528025" y="4801489"/>
            <a:ext cx="261257" cy="536242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1" name="Arrow: Curved Left 30">
            <a:extLst>
              <a:ext uri="{FF2B5EF4-FFF2-40B4-BE49-F238E27FC236}">
                <a16:creationId xmlns:a16="http://schemas.microsoft.com/office/drawing/2014/main" id="{CB55256C-12EC-4411-8CFA-589E7AE2C670}"/>
              </a:ext>
            </a:extLst>
          </p:cNvPr>
          <p:cNvSpPr/>
          <p:nvPr/>
        </p:nvSpPr>
        <p:spPr>
          <a:xfrm>
            <a:off x="6528025" y="4181438"/>
            <a:ext cx="261257" cy="536242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9222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0FF490-C39C-49C4-A130-5AF13CE60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1147" y="365760"/>
            <a:ext cx="7569706" cy="1288238"/>
          </a:xfrm>
        </p:spPr>
        <p:txBody>
          <a:bodyPr anchor="ctr">
            <a:normAutofit/>
          </a:bodyPr>
          <a:lstStyle/>
          <a:p>
            <a:pPr algn="ctr"/>
            <a:r>
              <a:rPr lang="en-AU" dirty="0"/>
              <a:t>Planned Actions</a:t>
            </a:r>
            <a:endParaRPr lang="en-AU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4FF41E6-064B-45CC-AB81-BD064AD387BC}"/>
              </a:ext>
            </a:extLst>
          </p:cNvPr>
          <p:cNvSpPr txBox="1">
            <a:spLocks/>
          </p:cNvSpPr>
          <p:nvPr/>
        </p:nvSpPr>
        <p:spPr>
          <a:xfrm>
            <a:off x="2387082" y="1803514"/>
            <a:ext cx="8156510" cy="19753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/>
              <a:t>With this updated gameplay, the timeline of competition is more spread throughout.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457C1B3-2EA3-438B-9997-CF07743EEE2F}"/>
              </a:ext>
            </a:extLst>
          </p:cNvPr>
          <p:cNvCxnSpPr/>
          <p:nvPr/>
        </p:nvCxnSpPr>
        <p:spPr>
          <a:xfrm>
            <a:off x="3805341" y="5850342"/>
            <a:ext cx="62078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D452436-A173-452A-A2A4-122CCA740F80}"/>
              </a:ext>
            </a:extLst>
          </p:cNvPr>
          <p:cNvCxnSpPr>
            <a:cxnSpLocks/>
          </p:cNvCxnSpPr>
          <p:nvPr/>
        </p:nvCxnSpPr>
        <p:spPr>
          <a:xfrm flipV="1">
            <a:off x="4426127" y="5133782"/>
            <a:ext cx="535498" cy="7165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E7C8650-8BFF-4D59-8718-F3040DA5A1AD}"/>
              </a:ext>
            </a:extLst>
          </p:cNvPr>
          <p:cNvCxnSpPr>
            <a:cxnSpLocks/>
          </p:cNvCxnSpPr>
          <p:nvPr/>
        </p:nvCxnSpPr>
        <p:spPr>
          <a:xfrm>
            <a:off x="4961625" y="5133781"/>
            <a:ext cx="521514" cy="7165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B9E468A7-4DB8-41C4-9BBD-0D004BE99DE7}"/>
              </a:ext>
            </a:extLst>
          </p:cNvPr>
          <p:cNvCxnSpPr/>
          <p:nvPr/>
        </p:nvCxnSpPr>
        <p:spPr>
          <a:xfrm>
            <a:off x="5477733" y="5850342"/>
            <a:ext cx="62078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EFF73F2E-A3E3-4DC2-9FD8-46F98989B1B7}"/>
              </a:ext>
            </a:extLst>
          </p:cNvPr>
          <p:cNvCxnSpPr>
            <a:cxnSpLocks/>
          </p:cNvCxnSpPr>
          <p:nvPr/>
        </p:nvCxnSpPr>
        <p:spPr>
          <a:xfrm flipV="1">
            <a:off x="6098519" y="5133782"/>
            <a:ext cx="535498" cy="7165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1EA2335-2F70-4CC5-B576-B92C9D5287F8}"/>
              </a:ext>
            </a:extLst>
          </p:cNvPr>
          <p:cNvCxnSpPr>
            <a:cxnSpLocks/>
          </p:cNvCxnSpPr>
          <p:nvPr/>
        </p:nvCxnSpPr>
        <p:spPr>
          <a:xfrm>
            <a:off x="6634017" y="5133781"/>
            <a:ext cx="521514" cy="7165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78FB02D-BEA2-4457-B5D1-21225157724B}"/>
              </a:ext>
            </a:extLst>
          </p:cNvPr>
          <p:cNvCxnSpPr/>
          <p:nvPr/>
        </p:nvCxnSpPr>
        <p:spPr>
          <a:xfrm>
            <a:off x="7164109" y="5850342"/>
            <a:ext cx="62078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23CD11EF-6ACA-460D-898B-1C50C47396EF}"/>
              </a:ext>
            </a:extLst>
          </p:cNvPr>
          <p:cNvCxnSpPr>
            <a:cxnSpLocks/>
          </p:cNvCxnSpPr>
          <p:nvPr/>
        </p:nvCxnSpPr>
        <p:spPr>
          <a:xfrm flipV="1">
            <a:off x="7784895" y="5133782"/>
            <a:ext cx="535498" cy="7165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CD2B357C-9981-4CE4-A781-331A447D9EC2}"/>
              </a:ext>
            </a:extLst>
          </p:cNvPr>
          <p:cNvCxnSpPr>
            <a:cxnSpLocks/>
          </p:cNvCxnSpPr>
          <p:nvPr/>
        </p:nvCxnSpPr>
        <p:spPr>
          <a:xfrm>
            <a:off x="3805341" y="3952760"/>
            <a:ext cx="397955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C1164270-DC84-4A16-AD8C-57971CA9EE0D}"/>
              </a:ext>
            </a:extLst>
          </p:cNvPr>
          <p:cNvCxnSpPr>
            <a:cxnSpLocks/>
          </p:cNvCxnSpPr>
          <p:nvPr/>
        </p:nvCxnSpPr>
        <p:spPr>
          <a:xfrm flipV="1">
            <a:off x="7784895" y="3236200"/>
            <a:ext cx="535498" cy="7165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B7643459-2F5B-41D9-BDBC-35B4AE5BA480}"/>
              </a:ext>
            </a:extLst>
          </p:cNvPr>
          <p:cNvSpPr txBox="1"/>
          <p:nvPr/>
        </p:nvSpPr>
        <p:spPr>
          <a:xfrm>
            <a:off x="5315360" y="4167022"/>
            <a:ext cx="1436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First iteration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69F1032-5536-447B-8384-A8C4CA6B7056}"/>
              </a:ext>
            </a:extLst>
          </p:cNvPr>
          <p:cNvSpPr txBox="1"/>
          <p:nvPr/>
        </p:nvSpPr>
        <p:spPr>
          <a:xfrm>
            <a:off x="5258222" y="6191693"/>
            <a:ext cx="1720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Second iteration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86C4A1E-4815-442A-9406-FD3C63720C67}"/>
              </a:ext>
            </a:extLst>
          </p:cNvPr>
          <p:cNvSpPr txBox="1"/>
          <p:nvPr/>
        </p:nvSpPr>
        <p:spPr>
          <a:xfrm>
            <a:off x="1999217" y="4319122"/>
            <a:ext cx="11969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dirty="0"/>
              <a:t>Competition over time </a:t>
            </a:r>
          </a:p>
        </p:txBody>
      </p:sp>
    </p:spTree>
    <p:extLst>
      <p:ext uri="{BB962C8B-B14F-4D97-AF65-F5344CB8AC3E}">
        <p14:creationId xmlns:p14="http://schemas.microsoft.com/office/powerpoint/2010/main" val="39559319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7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9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0FF490-C39C-49C4-A130-5AF13CE60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1147" y="365760"/>
            <a:ext cx="7569706" cy="1288238"/>
          </a:xfrm>
        </p:spPr>
        <p:txBody>
          <a:bodyPr anchor="ctr">
            <a:normAutofit/>
          </a:bodyPr>
          <a:lstStyle/>
          <a:p>
            <a:pPr algn="ctr"/>
            <a:r>
              <a:rPr lang="en-AU" dirty="0"/>
              <a:t>Planned Actions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39CF8-2CD7-4A37-AB5B-E1AEE40A72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5569" y="1956816"/>
            <a:ext cx="7860863" cy="4024884"/>
          </a:xfrm>
        </p:spPr>
        <p:txBody>
          <a:bodyPr anchor="t">
            <a:normAutofit/>
          </a:bodyPr>
          <a:lstStyle/>
          <a:p>
            <a:r>
              <a:rPr lang="en-AU" sz="2400"/>
              <a:t>Implement feedback for player actions</a:t>
            </a:r>
          </a:p>
          <a:p>
            <a:r>
              <a:rPr lang="en-AU" sz="2400"/>
              <a:t>Make the movement more precise</a:t>
            </a:r>
          </a:p>
        </p:txBody>
      </p:sp>
    </p:spTree>
    <p:extLst>
      <p:ext uri="{BB962C8B-B14F-4D97-AF65-F5344CB8AC3E}">
        <p14:creationId xmlns:p14="http://schemas.microsoft.com/office/powerpoint/2010/main" val="37910685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217</Words>
  <Application>Microsoft Office PowerPoint</Application>
  <PresentationFormat>Widescreen</PresentationFormat>
  <Paragraphs>48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Bahnschrift</vt:lpstr>
      <vt:lpstr>Calibri</vt:lpstr>
      <vt:lpstr>Calibri Light</vt:lpstr>
      <vt:lpstr>Office Theme</vt:lpstr>
      <vt:lpstr>Greco Feudal UX Research</vt:lpstr>
      <vt:lpstr>Hypothesis</vt:lpstr>
      <vt:lpstr>Goal</vt:lpstr>
      <vt:lpstr>PowerPoint Presentation</vt:lpstr>
      <vt:lpstr>Findings</vt:lpstr>
      <vt:lpstr>Planned Actions</vt:lpstr>
      <vt:lpstr>Planned Actions</vt:lpstr>
      <vt:lpstr>Planned Actions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Greco Feudal UX Research</dc:title>
  <dc:creator>William Beaven</dc:creator>
  <cp:lastModifiedBy>William Beaven</cp:lastModifiedBy>
  <cp:revision>10</cp:revision>
  <dcterms:created xsi:type="dcterms:W3CDTF">2021-04-09T00:33:25Z</dcterms:created>
  <dcterms:modified xsi:type="dcterms:W3CDTF">2021-05-22T14:30:25Z</dcterms:modified>
</cp:coreProperties>
</file>

<file path=docProps/thumbnail.jpeg>
</file>